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57" r:id="rId4"/>
    <p:sldId id="268" r:id="rId5"/>
    <p:sldId id="267" r:id="rId6"/>
    <p:sldId id="274" r:id="rId7"/>
    <p:sldId id="275" r:id="rId8"/>
    <p:sldId id="269" r:id="rId9"/>
    <p:sldId id="270" r:id="rId10"/>
    <p:sldId id="276" r:id="rId11"/>
    <p:sldId id="284" r:id="rId12"/>
    <p:sldId id="278" r:id="rId13"/>
    <p:sldId id="271" r:id="rId14"/>
    <p:sldId id="281" r:id="rId15"/>
    <p:sldId id="272" r:id="rId16"/>
    <p:sldId id="280" r:id="rId17"/>
    <p:sldId id="260" r:id="rId18"/>
    <p:sldId id="26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8" autoAdjust="0"/>
    <p:restoredTop sz="94434" autoAdjust="0"/>
  </p:normalViewPr>
  <p:slideViewPr>
    <p:cSldViewPr snapToGrid="0">
      <p:cViewPr varScale="1">
        <p:scale>
          <a:sx n="45" d="100"/>
          <a:sy n="45" d="100"/>
        </p:scale>
        <p:origin x="-108" y="-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189996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99225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20299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20451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709766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2502746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1025791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821678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816276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118158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1444457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3770-7B7C-40E3-9767-7C9EFC4EC084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79A6-52E3-4A5E-B904-55BF35E5FF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03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8094" y="584832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 ĐỀ 3: SOẠN THẢO VĂN BẢN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261" y="2030365"/>
            <a:ext cx="10939975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BƯỚC ĐẦU SOẠN THẢO VĂN BẢN</a:t>
            </a:r>
            <a:endParaRPr lang="en-US" sz="6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64020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881743"/>
            <a:ext cx="497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2971" y="1487607"/>
            <a:ext cx="833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dung SGK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62.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8333" t="37037" r="19167" b="21482"/>
          <a:stretch>
            <a:fillRect/>
          </a:stretch>
        </p:blipFill>
        <p:spPr bwMode="auto">
          <a:xfrm>
            <a:off x="660400" y="3124200"/>
            <a:ext cx="108712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32971" y="1603828"/>
            <a:ext cx="1107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705600" y="4191000"/>
            <a:ext cx="914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721600" y="4648200"/>
            <a:ext cx="6096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6165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1" grpId="0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25" y="1138848"/>
            <a:ext cx="10515600" cy="1325563"/>
          </a:xfrm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Soạn</a:t>
            </a:r>
            <a:r>
              <a:rPr lang="en-US" b="1" dirty="0" smtClean="0"/>
              <a:t> </a:t>
            </a:r>
            <a:r>
              <a:rPr lang="en-US" b="1" dirty="0" err="1" smtClean="0"/>
              <a:t>thảo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068" y="2241733"/>
            <a:ext cx="3954193" cy="4351338"/>
          </a:xfrm>
        </p:spPr>
        <p:txBody>
          <a:bodyPr/>
          <a:lstStyle/>
          <a:p>
            <a:r>
              <a:rPr lang="en-US" u="sng" dirty="0" err="1" smtClean="0"/>
              <a:t>Gõ</a:t>
            </a:r>
            <a:r>
              <a:rPr lang="en-US" u="sng" dirty="0" smtClean="0"/>
              <a:t> </a:t>
            </a:r>
            <a:r>
              <a:rPr lang="en-US" u="sng" dirty="0" err="1" smtClean="0"/>
              <a:t>đoạn</a:t>
            </a:r>
            <a:r>
              <a:rPr lang="en-US" u="sng" dirty="0" smtClean="0"/>
              <a:t> </a:t>
            </a:r>
            <a:r>
              <a:rPr lang="en-US" u="sng" dirty="0" err="1" smtClean="0"/>
              <a:t>văn</a:t>
            </a:r>
            <a:r>
              <a:rPr lang="en-US" u="sng" dirty="0" smtClean="0"/>
              <a:t> </a:t>
            </a:r>
            <a:r>
              <a:rPr lang="en-US" u="sng" dirty="0" err="1" smtClean="0"/>
              <a:t>bản</a:t>
            </a:r>
            <a:r>
              <a:rPr lang="en-US" u="sng" dirty="0" smtClean="0"/>
              <a:t> </a:t>
            </a:r>
            <a:r>
              <a:rPr lang="en-US" u="sng" dirty="0" err="1" smtClean="0"/>
              <a:t>sau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Bai</a:t>
            </a:r>
            <a:r>
              <a:rPr lang="en-US" dirty="0" smtClean="0"/>
              <a:t> so 1</a:t>
            </a:r>
          </a:p>
          <a:p>
            <a:pPr marL="0" indent="0">
              <a:buNone/>
            </a:pP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xinh</a:t>
            </a:r>
            <a:r>
              <a:rPr lang="en-US" dirty="0" smtClean="0"/>
              <a:t> </a:t>
            </a:r>
            <a:r>
              <a:rPr lang="en-US" dirty="0" err="1" smtClean="0"/>
              <a:t>xinh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lung </a:t>
            </a:r>
            <a:r>
              <a:rPr lang="en-US" dirty="0" err="1" smtClean="0"/>
              <a:t>linh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Chim</a:t>
            </a:r>
            <a:r>
              <a:rPr lang="en-US" dirty="0" smtClean="0"/>
              <a:t> bay </a:t>
            </a:r>
            <a:r>
              <a:rPr lang="en-US" dirty="0" err="1" smtClean="0"/>
              <a:t>xa</a:t>
            </a:r>
            <a:r>
              <a:rPr lang="en-US" dirty="0" smtClean="0"/>
              <a:t> </a:t>
            </a:r>
            <a:r>
              <a:rPr lang="en-US" dirty="0" err="1" smtClean="0"/>
              <a:t>xa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Bi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160371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18" y="927833"/>
            <a:ext cx="10515600" cy="1325563"/>
          </a:xfrm>
        </p:spPr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Lưu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18" y="2112719"/>
            <a:ext cx="6091435" cy="462570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Bước</a:t>
            </a:r>
            <a:r>
              <a:rPr lang="en-US" sz="3200" dirty="0" smtClean="0"/>
              <a:t> 1: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b="1" dirty="0" smtClean="0"/>
              <a:t>File</a:t>
            </a:r>
          </a:p>
          <a:p>
            <a:r>
              <a:rPr lang="en-US" sz="3200" dirty="0" err="1" smtClean="0"/>
              <a:t>Bước</a:t>
            </a:r>
            <a:r>
              <a:rPr lang="en-US" sz="3200" dirty="0" smtClean="0"/>
              <a:t> 2: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b="1" dirty="0" smtClean="0"/>
              <a:t>Save</a:t>
            </a:r>
          </a:p>
          <a:p>
            <a:r>
              <a:rPr lang="en-US" sz="3200" dirty="0" err="1" smtClean="0"/>
              <a:t>Bước</a:t>
            </a:r>
            <a:r>
              <a:rPr lang="en-US" sz="3200" dirty="0" smtClean="0"/>
              <a:t> 3: </a:t>
            </a:r>
            <a:r>
              <a:rPr lang="en-US" sz="3200" dirty="0" err="1" smtClean="0"/>
              <a:t>Đặt</a:t>
            </a:r>
            <a:r>
              <a:rPr lang="en-US" sz="3200" dirty="0" smtClean="0"/>
              <a:t> </a:t>
            </a:r>
            <a:r>
              <a:rPr lang="en-US" sz="3200" dirty="0" err="1" smtClean="0"/>
              <a:t>tên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/>
              <a:t> </a:t>
            </a:r>
            <a:r>
              <a:rPr lang="en-US" sz="3200" dirty="0" err="1" smtClean="0"/>
              <a:t>rồi</a:t>
            </a:r>
            <a:r>
              <a:rPr lang="en-US" sz="3200" dirty="0" smtClean="0"/>
              <a:t>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nơi</a:t>
            </a:r>
            <a:r>
              <a:rPr lang="en-US" sz="3200" dirty="0" smtClean="0"/>
              <a:t> </a:t>
            </a:r>
            <a:r>
              <a:rPr lang="en-US" sz="3200" dirty="0" err="1" smtClean="0"/>
              <a:t>cần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err="1"/>
              <a:t>Bước</a:t>
            </a:r>
            <a:r>
              <a:rPr lang="en-US" sz="3200" dirty="0"/>
              <a:t> </a:t>
            </a:r>
            <a:r>
              <a:rPr lang="en-US" sz="3200" dirty="0" smtClean="0"/>
              <a:t>4: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b="1" dirty="0" smtClean="0"/>
              <a:t>Save</a:t>
            </a:r>
            <a:r>
              <a:rPr lang="en-US" sz="3200" dirty="0" smtClean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8925" y="312821"/>
            <a:ext cx="5582653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 flipV="1">
            <a:off x="3657600" y="1167063"/>
            <a:ext cx="2791325" cy="1203158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 flipV="1">
            <a:off x="3809999" y="1925054"/>
            <a:ext cx="2791325" cy="1046746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3201096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/>
          <a:srcRect l="15833" t="24074" r="52084" b="24074"/>
          <a:stretch>
            <a:fillRect/>
          </a:stretch>
        </p:blipFill>
        <p:spPr bwMode="auto">
          <a:xfrm>
            <a:off x="6292516" y="146385"/>
            <a:ext cx="5690936" cy="639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018" y="927833"/>
            <a:ext cx="10515600" cy="1325563"/>
          </a:xfrm>
        </p:spPr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 err="1" smtClean="0"/>
              <a:t>Lưu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18" y="2112719"/>
            <a:ext cx="6091435" cy="4625706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Bước</a:t>
            </a:r>
            <a:r>
              <a:rPr lang="en-US" sz="3200" dirty="0" smtClean="0"/>
              <a:t> 1: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b="1" dirty="0" smtClean="0"/>
              <a:t>File</a:t>
            </a:r>
          </a:p>
          <a:p>
            <a:r>
              <a:rPr lang="en-US" sz="3200" dirty="0" err="1" smtClean="0"/>
              <a:t>Bước</a:t>
            </a:r>
            <a:r>
              <a:rPr lang="en-US" sz="3200" dirty="0" smtClean="0"/>
              <a:t> 2: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b="1" dirty="0" smtClean="0"/>
              <a:t>Save</a:t>
            </a:r>
          </a:p>
          <a:p>
            <a:r>
              <a:rPr lang="en-US" sz="3200" dirty="0" err="1" smtClean="0"/>
              <a:t>Bước</a:t>
            </a:r>
            <a:r>
              <a:rPr lang="en-US" sz="3200" dirty="0" smtClean="0"/>
              <a:t> 3: </a:t>
            </a:r>
            <a:r>
              <a:rPr lang="en-US" sz="3200" dirty="0" err="1" smtClean="0"/>
              <a:t>Đặt</a:t>
            </a:r>
            <a:r>
              <a:rPr lang="en-US" sz="3200" dirty="0" smtClean="0"/>
              <a:t> </a:t>
            </a:r>
            <a:r>
              <a:rPr lang="en-US" sz="3200" dirty="0" err="1" smtClean="0"/>
              <a:t>tên</a:t>
            </a:r>
            <a:r>
              <a:rPr lang="en-US" sz="3200" dirty="0" smtClean="0"/>
              <a:t> </a:t>
            </a:r>
            <a:r>
              <a:rPr lang="en-US" sz="3200" dirty="0" err="1" smtClean="0"/>
              <a:t>cho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/>
              <a:t> </a:t>
            </a:r>
            <a:r>
              <a:rPr lang="en-US" sz="3200" dirty="0" err="1" smtClean="0"/>
              <a:t>rồi</a:t>
            </a:r>
            <a:r>
              <a:rPr lang="en-US" sz="3200" dirty="0" smtClean="0"/>
              <a:t>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nơi</a:t>
            </a:r>
            <a:r>
              <a:rPr lang="en-US" sz="3200" dirty="0" smtClean="0"/>
              <a:t> </a:t>
            </a:r>
            <a:r>
              <a:rPr lang="en-US" sz="3200" dirty="0" err="1" smtClean="0"/>
              <a:t>cần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err="1"/>
              <a:t>Bước</a:t>
            </a:r>
            <a:r>
              <a:rPr lang="en-US" sz="3200" dirty="0"/>
              <a:t> </a:t>
            </a:r>
            <a:r>
              <a:rPr lang="en-US" sz="3200" dirty="0" smtClean="0"/>
              <a:t>4: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b="1" dirty="0" smtClean="0"/>
              <a:t>Save</a:t>
            </a:r>
            <a:r>
              <a:rPr lang="en-US" sz="3200" dirty="0" smtClean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cxnSp>
        <p:nvCxnSpPr>
          <p:cNvPr id="14" name="Straight Arrow Connector 13"/>
          <p:cNvCxnSpPr>
            <a:cxnSpLocks noChangeShapeType="1"/>
          </p:cNvCxnSpPr>
          <p:nvPr/>
        </p:nvCxnSpPr>
        <p:spPr bwMode="auto">
          <a:xfrm>
            <a:off x="3621506" y="3947361"/>
            <a:ext cx="3910263" cy="781050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1612232" y="4993105"/>
            <a:ext cx="8494294" cy="1275348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16078104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7222"/>
            <a:ext cx="10515600" cy="1325563"/>
          </a:xfrm>
        </p:spPr>
        <p:txBody>
          <a:bodyPr/>
          <a:lstStyle/>
          <a:p>
            <a:r>
              <a:rPr lang="en-US" b="1" dirty="0" smtClean="0"/>
              <a:t>4. </a:t>
            </a:r>
            <a:r>
              <a:rPr lang="en-US" b="1" dirty="0" err="1" smtClean="0"/>
              <a:t>Đóng</a:t>
            </a:r>
            <a:r>
              <a:rPr lang="en-US" b="1" dirty="0" smtClean="0"/>
              <a:t> </a:t>
            </a:r>
            <a:r>
              <a:rPr lang="en-US" b="1" dirty="0" err="1" smtClean="0"/>
              <a:t>trang</a:t>
            </a:r>
            <a:r>
              <a:rPr lang="en-US" b="1" dirty="0" smtClean="0"/>
              <a:t> </a:t>
            </a:r>
            <a:r>
              <a:rPr lang="en-US" b="1" dirty="0" err="1" smtClean="0"/>
              <a:t>soạn</a:t>
            </a:r>
            <a:r>
              <a:rPr lang="en-US" b="1" dirty="0" smtClean="0"/>
              <a:t> </a:t>
            </a:r>
            <a:r>
              <a:rPr lang="en-US" b="1" dirty="0" err="1" smtClean="0"/>
              <a:t>thảo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116" y="3315452"/>
            <a:ext cx="8758989" cy="2387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34181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01" y="1012240"/>
            <a:ext cx="10515600" cy="1325563"/>
          </a:xfrm>
        </p:spPr>
        <p:txBody>
          <a:bodyPr/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Mở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sẵn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90" y="2362763"/>
            <a:ext cx="5397489" cy="435133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Bước</a:t>
            </a:r>
            <a:r>
              <a:rPr lang="en-US" sz="3200" dirty="0" smtClean="0"/>
              <a:t> 1: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b="1" dirty="0" smtClean="0"/>
              <a:t>File</a:t>
            </a:r>
          </a:p>
          <a:p>
            <a:r>
              <a:rPr lang="en-US" sz="3200" dirty="0" err="1"/>
              <a:t>Bước</a:t>
            </a:r>
            <a:r>
              <a:rPr lang="en-US" sz="3200" dirty="0"/>
              <a:t> </a:t>
            </a:r>
            <a:r>
              <a:rPr lang="en-US" sz="3200" dirty="0" smtClean="0"/>
              <a:t>2: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b="1" dirty="0" smtClean="0"/>
              <a:t>Open</a:t>
            </a:r>
            <a:endParaRPr lang="en-US" sz="3200" b="1" dirty="0"/>
          </a:p>
          <a:p>
            <a:r>
              <a:rPr lang="en-US" sz="3200" dirty="0" err="1" smtClean="0"/>
              <a:t>Bước</a:t>
            </a:r>
            <a:r>
              <a:rPr lang="en-US" sz="3200" dirty="0" smtClean="0"/>
              <a:t> 3: </a:t>
            </a:r>
            <a:r>
              <a:rPr lang="en-US" sz="3200" dirty="0" err="1" smtClean="0"/>
              <a:t>Cửa</a:t>
            </a:r>
            <a:r>
              <a:rPr lang="en-US" sz="3200" dirty="0" smtClean="0"/>
              <a:t> </a:t>
            </a:r>
            <a:r>
              <a:rPr lang="en-US" sz="3200" dirty="0" err="1" smtClean="0"/>
              <a:t>sổ</a:t>
            </a:r>
            <a:r>
              <a:rPr lang="en-US" sz="3200" dirty="0" smtClean="0"/>
              <a:t> </a:t>
            </a:r>
            <a:r>
              <a:rPr lang="en-US" sz="3200" b="1" dirty="0" smtClean="0"/>
              <a:t>Open</a:t>
            </a:r>
            <a:r>
              <a:rPr lang="en-US" sz="3200" dirty="0" smtClean="0"/>
              <a:t> </a:t>
            </a:r>
            <a:r>
              <a:rPr lang="en-US" sz="3200" dirty="0" err="1" smtClean="0"/>
              <a:t>hiện</a:t>
            </a:r>
            <a:r>
              <a:rPr lang="en-US" sz="3200" dirty="0" smtClean="0"/>
              <a:t> </a:t>
            </a:r>
            <a:r>
              <a:rPr lang="en-US" sz="3200" dirty="0" err="1" smtClean="0"/>
              <a:t>ra</a:t>
            </a:r>
            <a:r>
              <a:rPr lang="en-US" sz="3200" dirty="0" smtClean="0"/>
              <a:t>, </a:t>
            </a:r>
            <a:r>
              <a:rPr lang="en-US" sz="3200" dirty="0" err="1" smtClean="0"/>
              <a:t>nháy</a:t>
            </a:r>
            <a:r>
              <a:rPr lang="en-US" sz="3200" dirty="0" smtClean="0"/>
              <a:t> </a:t>
            </a:r>
            <a:r>
              <a:rPr lang="en-US" sz="3200" dirty="0" err="1" smtClean="0"/>
              <a:t>chuột</a:t>
            </a:r>
            <a:r>
              <a:rPr lang="en-US" sz="3200" dirty="0" smtClean="0"/>
              <a:t>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tên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r>
              <a:rPr lang="en-US" sz="3200" dirty="0" smtClean="0"/>
              <a:t> </a:t>
            </a:r>
            <a:r>
              <a:rPr lang="en-US" sz="3200" dirty="0" err="1" smtClean="0"/>
              <a:t>trữ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err="1" smtClean="0"/>
              <a:t>Bước</a:t>
            </a:r>
            <a:r>
              <a:rPr lang="en-US" sz="3200" dirty="0" smtClean="0"/>
              <a:t> 4: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b="1" dirty="0" smtClean="0"/>
              <a:t>Open</a:t>
            </a:r>
            <a:r>
              <a:rPr lang="en-US" sz="3200" dirty="0" smtClean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mở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721" y="546934"/>
            <a:ext cx="4539163" cy="5721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3717758" y="1227222"/>
            <a:ext cx="3509963" cy="1263315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flipV="1">
            <a:off x="4077076" y="2731168"/>
            <a:ext cx="3150645" cy="493295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5736369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19538" y="386765"/>
            <a:ext cx="6272462" cy="6038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01" y="1012240"/>
            <a:ext cx="10515600" cy="1325563"/>
          </a:xfrm>
        </p:spPr>
        <p:txBody>
          <a:bodyPr/>
          <a:lstStyle/>
          <a:p>
            <a:r>
              <a:rPr lang="en-US" b="1" dirty="0" smtClean="0"/>
              <a:t>5. </a:t>
            </a:r>
            <a:r>
              <a:rPr lang="en-US" b="1" dirty="0" err="1" smtClean="0"/>
              <a:t>Mở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sẵn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290" y="2362763"/>
            <a:ext cx="5397489" cy="435133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Bước</a:t>
            </a:r>
            <a:r>
              <a:rPr lang="en-US" sz="3200" dirty="0" smtClean="0"/>
              <a:t> 1: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b="1" dirty="0" smtClean="0"/>
              <a:t>File</a:t>
            </a:r>
          </a:p>
          <a:p>
            <a:r>
              <a:rPr lang="en-US" sz="3200" dirty="0" err="1"/>
              <a:t>Bước</a:t>
            </a:r>
            <a:r>
              <a:rPr lang="en-US" sz="3200" dirty="0"/>
              <a:t> </a:t>
            </a:r>
            <a:r>
              <a:rPr lang="en-US" sz="3200" dirty="0" smtClean="0"/>
              <a:t>2: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b="1" dirty="0" smtClean="0"/>
              <a:t>Open</a:t>
            </a:r>
            <a:endParaRPr lang="en-US" sz="3200" b="1" dirty="0"/>
          </a:p>
          <a:p>
            <a:r>
              <a:rPr lang="en-US" sz="3200" dirty="0" err="1" smtClean="0"/>
              <a:t>Bước</a:t>
            </a:r>
            <a:r>
              <a:rPr lang="en-US" sz="3200" dirty="0" smtClean="0"/>
              <a:t> 3: </a:t>
            </a:r>
            <a:r>
              <a:rPr lang="en-US" sz="3200" dirty="0" err="1" smtClean="0"/>
              <a:t>Cửa</a:t>
            </a:r>
            <a:r>
              <a:rPr lang="en-US" sz="3200" dirty="0" smtClean="0"/>
              <a:t> </a:t>
            </a:r>
            <a:r>
              <a:rPr lang="en-US" sz="3200" dirty="0" err="1" smtClean="0"/>
              <a:t>sổ</a:t>
            </a:r>
            <a:r>
              <a:rPr lang="en-US" sz="3200" dirty="0" smtClean="0"/>
              <a:t> </a:t>
            </a:r>
            <a:r>
              <a:rPr lang="en-US" sz="3200" b="1" dirty="0" smtClean="0"/>
              <a:t>Open</a:t>
            </a:r>
            <a:r>
              <a:rPr lang="en-US" sz="3200" dirty="0" smtClean="0"/>
              <a:t> </a:t>
            </a:r>
            <a:r>
              <a:rPr lang="en-US" sz="3200" dirty="0" err="1" smtClean="0"/>
              <a:t>hiện</a:t>
            </a:r>
            <a:r>
              <a:rPr lang="en-US" sz="3200" dirty="0" smtClean="0"/>
              <a:t> </a:t>
            </a:r>
            <a:r>
              <a:rPr lang="en-US" sz="3200" dirty="0" err="1" smtClean="0"/>
              <a:t>ra</a:t>
            </a:r>
            <a:r>
              <a:rPr lang="en-US" sz="3200" dirty="0" smtClean="0"/>
              <a:t>, </a:t>
            </a:r>
            <a:r>
              <a:rPr lang="en-US" sz="3200" dirty="0" err="1" smtClean="0"/>
              <a:t>nháy</a:t>
            </a:r>
            <a:r>
              <a:rPr lang="en-US" sz="3200" dirty="0" smtClean="0"/>
              <a:t> </a:t>
            </a:r>
            <a:r>
              <a:rPr lang="en-US" sz="3200" dirty="0" err="1" smtClean="0"/>
              <a:t>chuột</a:t>
            </a:r>
            <a:r>
              <a:rPr lang="en-US" sz="3200" dirty="0" smtClean="0"/>
              <a:t> </a:t>
            </a:r>
            <a:r>
              <a:rPr lang="en-US" sz="3200" dirty="0" err="1" smtClean="0"/>
              <a:t>chọn</a:t>
            </a:r>
            <a:r>
              <a:rPr lang="en-US" sz="3200" dirty="0" smtClean="0"/>
              <a:t> </a:t>
            </a:r>
            <a:r>
              <a:rPr lang="en-US" sz="3200" dirty="0" err="1" smtClean="0"/>
              <a:t>vào</a:t>
            </a:r>
            <a:r>
              <a:rPr lang="en-US" sz="3200" dirty="0" smtClean="0"/>
              <a:t> </a:t>
            </a:r>
            <a:r>
              <a:rPr lang="en-US" sz="3200" dirty="0" err="1" smtClean="0"/>
              <a:t>tên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 smtClean="0"/>
              <a:t> </a:t>
            </a:r>
            <a:r>
              <a:rPr lang="en-US" sz="3200" dirty="0" err="1" smtClean="0"/>
              <a:t>trong</a:t>
            </a:r>
            <a:r>
              <a:rPr lang="en-US" sz="3200" dirty="0" smtClean="0"/>
              <a:t> </a:t>
            </a:r>
            <a:r>
              <a:rPr lang="en-US" sz="3200" dirty="0" err="1" smtClean="0"/>
              <a:t>thư</a:t>
            </a:r>
            <a:r>
              <a:rPr lang="en-US" sz="3200" dirty="0" smtClean="0"/>
              <a:t> </a:t>
            </a:r>
            <a:r>
              <a:rPr lang="en-US" sz="3200" dirty="0" err="1" smtClean="0"/>
              <a:t>mục</a:t>
            </a:r>
            <a:r>
              <a:rPr lang="en-US" sz="3200" dirty="0" smtClean="0"/>
              <a:t> </a:t>
            </a:r>
            <a:r>
              <a:rPr lang="en-US" sz="3200" dirty="0" err="1" smtClean="0"/>
              <a:t>lưu</a:t>
            </a:r>
            <a:r>
              <a:rPr lang="en-US" sz="3200" dirty="0" smtClean="0"/>
              <a:t> </a:t>
            </a:r>
            <a:r>
              <a:rPr lang="en-US" sz="3200" dirty="0" err="1" smtClean="0"/>
              <a:t>trữ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 err="1" smtClean="0"/>
              <a:t>Bước</a:t>
            </a:r>
            <a:r>
              <a:rPr lang="en-US" sz="3200" dirty="0" smtClean="0"/>
              <a:t> 4: </a:t>
            </a:r>
            <a:r>
              <a:rPr lang="en-US" sz="3200" dirty="0" err="1"/>
              <a:t>Chọn</a:t>
            </a:r>
            <a:r>
              <a:rPr lang="en-US" sz="3200" dirty="0"/>
              <a:t> </a:t>
            </a:r>
            <a:r>
              <a:rPr lang="en-US" sz="3200" b="1" dirty="0" smtClean="0"/>
              <a:t>Open</a:t>
            </a:r>
            <a:r>
              <a:rPr lang="en-US" sz="3200" dirty="0" smtClean="0"/>
              <a:t> </a:t>
            </a: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mở</a:t>
            </a:r>
            <a:r>
              <a:rPr lang="en-US" sz="3200" dirty="0" smtClean="0"/>
              <a:t> </a:t>
            </a:r>
            <a:r>
              <a:rPr lang="en-US" sz="3200" dirty="0" err="1" smtClean="0"/>
              <a:t>văn</a:t>
            </a:r>
            <a:r>
              <a:rPr lang="en-US" sz="3200" dirty="0" smtClean="0"/>
              <a:t> </a:t>
            </a:r>
            <a:r>
              <a:rPr lang="en-US" sz="3200" dirty="0" err="1" smtClean="0"/>
              <a:t>bản</a:t>
            </a:r>
            <a:r>
              <a:rPr lang="en-US" sz="3200" dirty="0" smtClean="0"/>
              <a:t>.</a:t>
            </a:r>
            <a:endParaRPr lang="en-US" sz="3200" dirty="0"/>
          </a:p>
          <a:p>
            <a:endParaRPr lang="en-US" sz="3200" dirty="0"/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flipV="1">
            <a:off x="5245767" y="2298033"/>
            <a:ext cx="2526633" cy="2021306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2213811" y="5618748"/>
            <a:ext cx="7904747" cy="421105"/>
          </a:xfrm>
          <a:prstGeom prst="straightConnector1">
            <a:avLst/>
          </a:prstGeom>
          <a:noFill/>
          <a:ln w="28575" algn="ctr">
            <a:solidFill>
              <a:srgbClr val="0000FF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3897454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013" y="19266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  <a:endParaRPr lang="en-US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7478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610" y="-689317"/>
            <a:ext cx="11929403" cy="7933519"/>
          </a:xfrm>
        </p:spPr>
      </p:pic>
    </p:spTree>
    <p:extLst>
      <p:ext uri="{BB962C8B-B14F-4D97-AF65-F5344CB8AC3E}">
        <p14:creationId xmlns:p14="http://schemas.microsoft.com/office/powerpoint/2010/main" xmlns="" val="5700496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10066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301413" y="-125412"/>
            <a:ext cx="7651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1214101" y="6145213"/>
            <a:ext cx="102023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889000" y="2296514"/>
            <a:ext cx="5283200" cy="681037"/>
            <a:chOff x="720" y="240"/>
            <a:chExt cx="4752" cy="505"/>
          </a:xfrm>
        </p:grpSpPr>
        <p:sp>
          <p:nvSpPr>
            <p:cNvPr id="4127" name="AutoShape 23" descr="White marble"/>
            <p:cNvSpPr>
              <a:spLocks noChangeArrowheads="1"/>
            </p:cNvSpPr>
            <p:nvPr/>
          </p:nvSpPr>
          <p:spPr bwMode="gray">
            <a:xfrm>
              <a:off x="720" y="240"/>
              <a:ext cx="4752" cy="505"/>
            </a:xfrm>
            <a:prstGeom prst="roundRect">
              <a:avLst>
                <a:gd name="adj" fmla="val 50000"/>
              </a:avLst>
            </a:prstGeom>
            <a:blipFill dpi="0" rotWithShape="1">
              <a:blip r:embed="rId3"/>
              <a:srcRect/>
              <a:tile tx="0" ty="0" sx="100000" sy="100000" flip="none" algn="tl"/>
            </a:blipFill>
            <a:ln w="38100" algn="ctr">
              <a:solidFill>
                <a:srgbClr val="00B050"/>
              </a:solidFill>
              <a:round/>
              <a:headEnd/>
              <a:tailE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altLang="en-US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4128" name="Text Box 26" descr="White marble"/>
            <p:cNvSpPr txBox="1">
              <a:spLocks noChangeArrowheads="1"/>
            </p:cNvSpPr>
            <p:nvPr/>
          </p:nvSpPr>
          <p:spPr bwMode="gray">
            <a:xfrm>
              <a:off x="918" y="296"/>
              <a:ext cx="4371" cy="365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altLang="en-US" sz="2600" b="1" u="sng" dirty="0">
                  <a:solidFill>
                    <a:srgbClr val="0033CC"/>
                  </a:solidFill>
                </a:rPr>
                <a:t>MỤC TIÊU BÀI HỌC</a:t>
              </a:r>
            </a:p>
          </p:txBody>
        </p:sp>
      </p:grpSp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35467" y="5897034"/>
            <a:ext cx="825500" cy="1096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621962" y="962026"/>
            <a:ext cx="1117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 dirty="0" err="1" smtClean="0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</a:rPr>
              <a:t> 1: BƯỚC ĐẦU SOẠN THẢO VĂN BẢN</a:t>
            </a:r>
            <a:endParaRPr lang="en-US" altLang="en-US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096432" y="3160298"/>
            <a:ext cx="834835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Thực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hiện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thao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tác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lưu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bản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có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sẵn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để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chỉnh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sửa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1096434" y="4503622"/>
            <a:ext cx="884098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-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Soạn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thảo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bày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được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văn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bản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ngắn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trên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phần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</a:rPr>
              <a:t>mềm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</a:rPr>
              <a:t> Word;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55283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3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06921" y="1470751"/>
            <a:ext cx="9144000" cy="411015"/>
          </a:xfrm>
        </p:spPr>
        <p:txBody>
          <a:bodyPr>
            <a:no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HOẠT ĐỘNG </a:t>
            </a:r>
            <a:r>
              <a:rPr lang="en-US" sz="4000" b="1" u="sng" dirty="0" smtClean="0">
                <a:solidFill>
                  <a:srgbClr val="FF0000"/>
                </a:solidFill>
              </a:rPr>
              <a:t>CƠ BẢN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9552" y="567812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67850" y="3610927"/>
            <a:ext cx="92041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67852" y="4568916"/>
            <a:ext cx="86466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Word        .</a:t>
            </a:r>
            <a:endParaRPr lang="en-US" sz="2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67852" y="5645110"/>
            <a:ext cx="920415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đúp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8544" y="4613957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467852" y="2598241"/>
            <a:ext cx="497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Word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20458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281" y="389257"/>
            <a:ext cx="10515600" cy="80249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KHỞI ĐỘNG PHẦN MỀM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356" y="1527073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Màn</a:t>
            </a:r>
            <a:r>
              <a:rPr lang="en-US" sz="3200" dirty="0" smtClean="0"/>
              <a:t> </a:t>
            </a:r>
            <a:r>
              <a:rPr lang="en-US" sz="3200" dirty="0" err="1" smtClean="0"/>
              <a:t>hình</a:t>
            </a:r>
            <a:r>
              <a:rPr lang="en-US" sz="3200" dirty="0" smtClean="0"/>
              <a:t> </a:t>
            </a:r>
            <a:r>
              <a:rPr lang="en-US" sz="3200" dirty="0" err="1" smtClean="0"/>
              <a:t>làm</a:t>
            </a:r>
            <a:r>
              <a:rPr lang="en-US" sz="3200" dirty="0" smtClean="0"/>
              <a:t> </a:t>
            </a:r>
            <a:r>
              <a:rPr lang="en-US" sz="3200" dirty="0" err="1" smtClean="0"/>
              <a:t>việc</a:t>
            </a:r>
            <a:r>
              <a:rPr lang="en-US" sz="3200" dirty="0" smtClean="0"/>
              <a:t> </a:t>
            </a:r>
            <a:r>
              <a:rPr lang="en-US" sz="3200" dirty="0" err="1" smtClean="0"/>
              <a:t>của</a:t>
            </a:r>
            <a:r>
              <a:rPr lang="en-US" sz="3200" dirty="0" smtClean="0"/>
              <a:t> </a:t>
            </a:r>
            <a:r>
              <a:rPr lang="en-US" sz="3200" dirty="0" err="1" smtClean="0"/>
              <a:t>phần</a:t>
            </a:r>
            <a:r>
              <a:rPr lang="en-US" sz="3200" dirty="0" smtClean="0"/>
              <a:t> </a:t>
            </a:r>
            <a:r>
              <a:rPr lang="en-US" sz="3200" dirty="0" err="1" smtClean="0"/>
              <a:t>mềm</a:t>
            </a:r>
            <a:r>
              <a:rPr lang="en-US" sz="3200" dirty="0" smtClean="0"/>
              <a:t> Word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8805" y="2211640"/>
            <a:ext cx="7934179" cy="44607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998806" y="2321169"/>
            <a:ext cx="7821637" cy="7877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66757" y="3444283"/>
            <a:ext cx="337625" cy="6775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ular Callout 8"/>
          <p:cNvSpPr/>
          <p:nvPr/>
        </p:nvSpPr>
        <p:spPr>
          <a:xfrm>
            <a:off x="9509760" y="2588455"/>
            <a:ext cx="2489982" cy="1533379"/>
          </a:xfrm>
          <a:prstGeom prst="wedgeRectCallout">
            <a:avLst>
              <a:gd name="adj1" fmla="val -110099"/>
              <a:gd name="adj2" fmla="val -255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9187960" y="4345032"/>
            <a:ext cx="2489982" cy="1533379"/>
          </a:xfrm>
          <a:prstGeom prst="wedgeRectCallout">
            <a:avLst>
              <a:gd name="adj1" fmla="val -176766"/>
              <a:gd name="adj2" fmla="val -997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Vùng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soạn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066757" y="5006554"/>
            <a:ext cx="1533378" cy="981386"/>
          </a:xfrm>
          <a:prstGeom prst="wedgeRectCallout">
            <a:avLst>
              <a:gd name="adj1" fmla="val -36958"/>
              <a:gd name="adj2" fmla="val -16519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trỏ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8690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" y="955968"/>
            <a:ext cx="10515600" cy="132556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b="1" u="sng" dirty="0" err="1" smtClean="0"/>
              <a:t>Chú</a:t>
            </a:r>
            <a:r>
              <a:rPr lang="en-US" b="1" u="sng" dirty="0" smtClean="0"/>
              <a:t> ý: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237" y="2281531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Con </a:t>
            </a:r>
            <a:r>
              <a:rPr lang="en-US" sz="3600" dirty="0" err="1" smtClean="0"/>
              <a:t>trỏ</a:t>
            </a:r>
            <a:r>
              <a:rPr lang="en-US" sz="3600" dirty="0" smtClean="0"/>
              <a:t> </a:t>
            </a:r>
            <a:r>
              <a:rPr lang="en-US" sz="3600" dirty="0" err="1" smtClean="0"/>
              <a:t>nhấp</a:t>
            </a:r>
            <a:r>
              <a:rPr lang="en-US" sz="3600" dirty="0" smtClean="0"/>
              <a:t> </a:t>
            </a:r>
            <a:r>
              <a:rPr lang="en-US" sz="3600" dirty="0" err="1" smtClean="0"/>
              <a:t>nháy</a:t>
            </a:r>
            <a:r>
              <a:rPr lang="en-US" sz="3600" dirty="0" smtClean="0"/>
              <a:t> ở </a:t>
            </a:r>
            <a:r>
              <a:rPr lang="en-US" sz="3600" dirty="0" err="1" smtClean="0"/>
              <a:t>vùng</a:t>
            </a:r>
            <a:r>
              <a:rPr lang="en-US" sz="3600" dirty="0" smtClean="0"/>
              <a:t> </a:t>
            </a:r>
            <a:r>
              <a:rPr lang="en-US" sz="3600" dirty="0" err="1" smtClean="0"/>
              <a:t>soan</a:t>
            </a:r>
            <a:r>
              <a:rPr lang="en-US" sz="3600" dirty="0" smtClean="0"/>
              <a:t> </a:t>
            </a:r>
            <a:r>
              <a:rPr lang="en-US" sz="3600" dirty="0" err="1" smtClean="0"/>
              <a:t>thảo</a:t>
            </a:r>
            <a:r>
              <a:rPr lang="en-US" sz="3600" dirty="0" smtClean="0"/>
              <a:t>. </a:t>
            </a:r>
            <a:r>
              <a:rPr lang="en-US" sz="3600" dirty="0" err="1" smtClean="0"/>
              <a:t>Khi</a:t>
            </a:r>
            <a:r>
              <a:rPr lang="en-US" sz="3600" dirty="0" smtClean="0"/>
              <a:t> </a:t>
            </a:r>
            <a:r>
              <a:rPr lang="en-US" sz="3600" dirty="0" err="1" smtClean="0"/>
              <a:t>gõ</a:t>
            </a:r>
            <a:r>
              <a:rPr lang="en-US" sz="3600" dirty="0" smtClean="0"/>
              <a:t> </a:t>
            </a:r>
            <a:r>
              <a:rPr lang="en-US" sz="3600" dirty="0" err="1" smtClean="0"/>
              <a:t>phím</a:t>
            </a:r>
            <a:r>
              <a:rPr lang="en-US" sz="3600" dirty="0" smtClean="0"/>
              <a:t>, </a:t>
            </a:r>
            <a:r>
              <a:rPr lang="en-US" sz="3600" dirty="0" err="1" smtClean="0"/>
              <a:t>kí</a:t>
            </a:r>
            <a:r>
              <a:rPr lang="en-US" sz="3600" dirty="0" smtClean="0"/>
              <a:t> </a:t>
            </a:r>
            <a:r>
              <a:rPr lang="en-US" sz="3600" dirty="0" err="1" smtClean="0"/>
              <a:t>tự</a:t>
            </a:r>
            <a:r>
              <a:rPr lang="en-US" sz="3600" dirty="0" smtClean="0"/>
              <a:t> </a:t>
            </a:r>
            <a:r>
              <a:rPr lang="en-US" sz="3600" dirty="0" err="1" smtClean="0"/>
              <a:t>hoặc</a:t>
            </a:r>
            <a:r>
              <a:rPr lang="en-US" sz="3600" dirty="0" smtClean="0"/>
              <a:t> </a:t>
            </a:r>
            <a:r>
              <a:rPr lang="en-US" sz="3600" dirty="0" err="1" smtClean="0"/>
              <a:t>chữ</a:t>
            </a:r>
            <a:r>
              <a:rPr lang="en-US" sz="3600" dirty="0" smtClean="0"/>
              <a:t> </a:t>
            </a:r>
            <a:r>
              <a:rPr lang="en-US" sz="3600" dirty="0" err="1" smtClean="0"/>
              <a:t>cái</a:t>
            </a:r>
            <a:r>
              <a:rPr lang="en-US" sz="3600" dirty="0" smtClean="0"/>
              <a:t> </a:t>
            </a:r>
            <a:r>
              <a:rPr lang="en-US" sz="3600" dirty="0" err="1" smtClean="0"/>
              <a:t>xuất</a:t>
            </a:r>
            <a:r>
              <a:rPr lang="en-US" sz="3600" dirty="0" smtClean="0"/>
              <a:t> </a:t>
            </a:r>
            <a:r>
              <a:rPr lang="en-US" sz="3600" dirty="0" err="1" smtClean="0"/>
              <a:t>hiện</a:t>
            </a:r>
            <a:r>
              <a:rPr lang="en-US" sz="3600" dirty="0" smtClean="0"/>
              <a:t> </a:t>
            </a:r>
            <a:r>
              <a:rPr lang="en-US" sz="3600" dirty="0" err="1" smtClean="0"/>
              <a:t>tại</a:t>
            </a:r>
            <a:r>
              <a:rPr lang="en-US" sz="3600" dirty="0" smtClean="0"/>
              <a:t> </a:t>
            </a:r>
            <a:r>
              <a:rPr lang="en-US" sz="3600" dirty="0" err="1" smtClean="0"/>
              <a:t>vị</a:t>
            </a:r>
            <a:r>
              <a:rPr lang="en-US" sz="3600" dirty="0" smtClean="0"/>
              <a:t> </a:t>
            </a:r>
            <a:r>
              <a:rPr lang="en-US" sz="3600" dirty="0" err="1" smtClean="0"/>
              <a:t>trí</a:t>
            </a:r>
            <a:r>
              <a:rPr lang="en-US" sz="3600" dirty="0" smtClean="0"/>
              <a:t> con </a:t>
            </a:r>
            <a:r>
              <a:rPr lang="en-US" sz="3600" dirty="0" err="1" smtClean="0"/>
              <a:t>trỏ</a:t>
            </a:r>
            <a:r>
              <a:rPr lang="en-US" sz="3600" dirty="0" smtClean="0"/>
              <a:t>, </a:t>
            </a:r>
            <a:r>
              <a:rPr lang="en-US" sz="3600" dirty="0" err="1" smtClean="0"/>
              <a:t>đồng</a:t>
            </a:r>
            <a:r>
              <a:rPr lang="en-US" sz="3600" dirty="0" smtClean="0"/>
              <a:t> </a:t>
            </a:r>
            <a:r>
              <a:rPr lang="en-US" sz="3600" dirty="0" err="1" smtClean="0"/>
              <a:t>thời</a:t>
            </a:r>
            <a:r>
              <a:rPr lang="en-US" sz="3600" dirty="0" smtClean="0"/>
              <a:t> con </a:t>
            </a:r>
            <a:r>
              <a:rPr lang="en-US" sz="3600" dirty="0" err="1" smtClean="0"/>
              <a:t>trỏ</a:t>
            </a:r>
            <a:r>
              <a:rPr lang="en-US" sz="3600" dirty="0" smtClean="0"/>
              <a:t> </a:t>
            </a:r>
            <a:r>
              <a:rPr lang="en-US" sz="3600" dirty="0" err="1" smtClean="0"/>
              <a:t>sẽ</a:t>
            </a:r>
            <a:r>
              <a:rPr lang="en-US" sz="3600" dirty="0" smtClean="0"/>
              <a:t> </a:t>
            </a:r>
            <a:r>
              <a:rPr lang="en-US" sz="3600" dirty="0" err="1" smtClean="0"/>
              <a:t>dịch</a:t>
            </a:r>
            <a:r>
              <a:rPr lang="en-US" sz="3600" dirty="0" smtClean="0"/>
              <a:t> </a:t>
            </a:r>
            <a:r>
              <a:rPr lang="en-US" sz="3600" dirty="0" err="1" smtClean="0"/>
              <a:t>chuyển</a:t>
            </a:r>
            <a:r>
              <a:rPr lang="en-US" sz="3600" dirty="0" smtClean="0"/>
              <a:t> </a:t>
            </a:r>
            <a:r>
              <a:rPr lang="en-US" sz="3600" dirty="0" err="1" smtClean="0"/>
              <a:t>về</a:t>
            </a:r>
            <a:r>
              <a:rPr lang="en-US" sz="3600" dirty="0" smtClean="0"/>
              <a:t> </a:t>
            </a:r>
            <a:r>
              <a:rPr lang="en-US" sz="3600" dirty="0" err="1" smtClean="0"/>
              <a:t>phía</a:t>
            </a:r>
            <a:r>
              <a:rPr lang="en-US" sz="3600" dirty="0" smtClean="0"/>
              <a:t> </a:t>
            </a:r>
            <a:r>
              <a:rPr lang="en-US" sz="3600" dirty="0" err="1" smtClean="0"/>
              <a:t>bên</a:t>
            </a:r>
            <a:r>
              <a:rPr lang="en-US" sz="3600" dirty="0" smtClean="0"/>
              <a:t> </a:t>
            </a:r>
            <a:r>
              <a:rPr lang="en-US" sz="3600" dirty="0" err="1" smtClean="0"/>
              <a:t>phải</a:t>
            </a:r>
            <a:r>
              <a:rPr lang="en-US" sz="3600" dirty="0" smtClean="0"/>
              <a:t> </a:t>
            </a:r>
            <a:r>
              <a:rPr lang="en-US" sz="3600" dirty="0" err="1" smtClean="0"/>
              <a:t>kí</a:t>
            </a:r>
            <a:r>
              <a:rPr lang="en-US" sz="3600" dirty="0" smtClean="0"/>
              <a:t> </a:t>
            </a:r>
            <a:r>
              <a:rPr lang="en-US" sz="3600" dirty="0" err="1" smtClean="0"/>
              <a:t>từ</a:t>
            </a:r>
            <a:r>
              <a:rPr lang="en-US" sz="3600" dirty="0" smtClean="0"/>
              <a:t> </a:t>
            </a:r>
            <a:r>
              <a:rPr lang="en-US" sz="3600" dirty="0" err="1" smtClean="0"/>
              <a:t>đó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Để</a:t>
            </a:r>
            <a:r>
              <a:rPr lang="en-US" sz="3600" dirty="0" smtClean="0"/>
              <a:t> </a:t>
            </a:r>
            <a:r>
              <a:rPr lang="en-US" sz="3600" dirty="0" err="1" smtClean="0"/>
              <a:t>gõ</a:t>
            </a:r>
            <a:r>
              <a:rPr lang="en-US" sz="3600" dirty="0" smtClean="0"/>
              <a:t> </a:t>
            </a:r>
            <a:r>
              <a:rPr lang="en-US" sz="3600" dirty="0" err="1" smtClean="0"/>
              <a:t>chữ</a:t>
            </a:r>
            <a:r>
              <a:rPr lang="en-US" sz="3600" dirty="0" smtClean="0"/>
              <a:t> </a:t>
            </a:r>
            <a:r>
              <a:rPr lang="en-US" sz="3600" dirty="0" err="1" smtClean="0"/>
              <a:t>hoa</a:t>
            </a:r>
            <a:r>
              <a:rPr lang="en-US" sz="3600" dirty="0" smtClean="0"/>
              <a:t>,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nhấn</a:t>
            </a:r>
            <a:r>
              <a:rPr lang="en-US" sz="3600" dirty="0" smtClean="0"/>
              <a:t> </a:t>
            </a:r>
            <a:r>
              <a:rPr lang="en-US" sz="3600" dirty="0" err="1" smtClean="0"/>
              <a:t>giữ</a:t>
            </a:r>
            <a:r>
              <a:rPr lang="en-US" sz="3600" dirty="0" smtClean="0"/>
              <a:t> </a:t>
            </a:r>
            <a:r>
              <a:rPr lang="en-US" sz="3600" dirty="0" err="1" smtClean="0"/>
              <a:t>phím</a:t>
            </a:r>
            <a:r>
              <a:rPr lang="en-US" sz="3600" dirty="0" smtClean="0"/>
              <a:t> </a:t>
            </a:r>
            <a:r>
              <a:rPr lang="en-US" sz="3600" b="1" dirty="0" smtClean="0"/>
              <a:t>Shift </a:t>
            </a:r>
            <a:r>
              <a:rPr lang="en-US" sz="3600" dirty="0" err="1" smtClean="0"/>
              <a:t>đồng</a:t>
            </a:r>
            <a:r>
              <a:rPr lang="en-US" sz="3600" dirty="0" smtClean="0"/>
              <a:t> </a:t>
            </a:r>
            <a:r>
              <a:rPr lang="en-US" sz="3600" dirty="0" err="1" smtClean="0"/>
              <a:t>thời</a:t>
            </a:r>
            <a:r>
              <a:rPr lang="en-US" sz="3600" dirty="0" smtClean="0"/>
              <a:t> </a:t>
            </a:r>
            <a:r>
              <a:rPr lang="en-US" sz="3600" dirty="0" err="1" smtClean="0"/>
              <a:t>gõ</a:t>
            </a:r>
            <a:r>
              <a:rPr lang="en-US" sz="3600" dirty="0" smtClean="0"/>
              <a:t> </a:t>
            </a:r>
            <a:r>
              <a:rPr lang="en-US" sz="3600" dirty="0" err="1" smtClean="0"/>
              <a:t>chữ</a:t>
            </a:r>
            <a:r>
              <a:rPr lang="en-US" sz="3600" dirty="0" smtClean="0"/>
              <a:t>.</a:t>
            </a:r>
          </a:p>
          <a:p>
            <a:r>
              <a:rPr lang="en-US" sz="3600" dirty="0" err="1" smtClean="0"/>
              <a:t>Khi</a:t>
            </a:r>
            <a:r>
              <a:rPr lang="en-US" sz="3600" dirty="0" smtClean="0"/>
              <a:t> </a:t>
            </a:r>
            <a:r>
              <a:rPr lang="en-US" sz="3600" dirty="0" err="1" smtClean="0"/>
              <a:t>muốn</a:t>
            </a:r>
            <a:r>
              <a:rPr lang="en-US" sz="3600" dirty="0" smtClean="0"/>
              <a:t> </a:t>
            </a:r>
            <a:r>
              <a:rPr lang="en-US" sz="3600" dirty="0" err="1" smtClean="0"/>
              <a:t>chuyển</a:t>
            </a:r>
            <a:r>
              <a:rPr lang="en-US" sz="3600" dirty="0" smtClean="0"/>
              <a:t> sang </a:t>
            </a:r>
            <a:r>
              <a:rPr lang="en-US" sz="3600" dirty="0" err="1" smtClean="0"/>
              <a:t>một</a:t>
            </a:r>
            <a:r>
              <a:rPr lang="en-US" sz="3600" dirty="0" smtClean="0"/>
              <a:t> </a:t>
            </a:r>
            <a:r>
              <a:rPr lang="en-US" sz="3600" dirty="0" err="1" smtClean="0"/>
              <a:t>đoạn</a:t>
            </a:r>
            <a:r>
              <a:rPr lang="en-US" sz="3600" dirty="0" smtClean="0"/>
              <a:t> </a:t>
            </a:r>
            <a:r>
              <a:rPr lang="en-US" sz="3600" dirty="0" err="1" smtClean="0"/>
              <a:t>mới</a:t>
            </a:r>
            <a:r>
              <a:rPr lang="en-US" sz="3600" dirty="0" smtClean="0"/>
              <a:t>, </a:t>
            </a:r>
            <a:r>
              <a:rPr lang="en-US" sz="3600" dirty="0" err="1" smtClean="0"/>
              <a:t>em</a:t>
            </a:r>
            <a:r>
              <a:rPr lang="en-US" sz="3600" dirty="0" smtClean="0"/>
              <a:t> </a:t>
            </a:r>
            <a:r>
              <a:rPr lang="en-US" sz="3600" dirty="0" err="1" smtClean="0"/>
              <a:t>nhấn</a:t>
            </a:r>
            <a:r>
              <a:rPr lang="en-US" sz="3600" dirty="0" smtClean="0"/>
              <a:t> </a:t>
            </a:r>
            <a:r>
              <a:rPr lang="en-US" sz="3600" b="1" dirty="0" smtClean="0"/>
              <a:t>Enter.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xmlns="" val="220839750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1669050"/>
            <a:ext cx="4978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Word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0400" y="2743200"/>
            <a:ext cx="833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 descr="bàn phím.jpg"/>
          <p:cNvPicPr>
            <a:picLocks noChangeAspect="1"/>
          </p:cNvPicPr>
          <p:nvPr/>
        </p:nvPicPr>
        <p:blipFill>
          <a:blip r:embed="rId2"/>
          <a:srcRect t="26829"/>
          <a:stretch>
            <a:fillRect/>
          </a:stretch>
        </p:blipFill>
        <p:spPr>
          <a:xfrm>
            <a:off x="914400" y="3352800"/>
            <a:ext cx="10566400" cy="3276600"/>
          </a:xfrm>
          <a:prstGeom prst="rect">
            <a:avLst/>
          </a:prstGeom>
        </p:spPr>
      </p:pic>
      <p:sp>
        <p:nvSpPr>
          <p:cNvPr id="29" name="Oval 28"/>
          <p:cNvSpPr/>
          <p:nvPr/>
        </p:nvSpPr>
        <p:spPr>
          <a:xfrm>
            <a:off x="1016000" y="4648200"/>
            <a:ext cx="14224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347200" y="5181600"/>
            <a:ext cx="1930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14400" y="5181600"/>
            <a:ext cx="1930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77660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 animBg="1"/>
      <p:bldP spid="29" grpId="1" animBg="1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599" y="1433286"/>
            <a:ext cx="5326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Word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0400" y="2743200"/>
            <a:ext cx="833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" name="Picture 22" descr="bàn phím.jpg"/>
          <p:cNvPicPr>
            <a:picLocks noChangeAspect="1"/>
          </p:cNvPicPr>
          <p:nvPr/>
        </p:nvPicPr>
        <p:blipFill>
          <a:blip r:embed="rId2"/>
          <a:srcRect t="26829"/>
          <a:stretch>
            <a:fillRect/>
          </a:stretch>
        </p:blipFill>
        <p:spPr>
          <a:xfrm>
            <a:off x="914400" y="3352800"/>
            <a:ext cx="10566400" cy="3276600"/>
          </a:xfrm>
          <a:prstGeom prst="rect">
            <a:avLst/>
          </a:prstGeom>
        </p:spPr>
      </p:pic>
      <p:sp>
        <p:nvSpPr>
          <p:cNvPr id="30" name="Oval 29"/>
          <p:cNvSpPr/>
          <p:nvPr/>
        </p:nvSpPr>
        <p:spPr>
          <a:xfrm>
            <a:off x="9550400" y="4572000"/>
            <a:ext cx="19304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8930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25" y="1138848"/>
            <a:ext cx="10515600" cy="1325563"/>
          </a:xfrm>
        </p:spPr>
        <p:txBody>
          <a:bodyPr/>
          <a:lstStyle/>
          <a:p>
            <a:r>
              <a:rPr lang="en-US" b="1" dirty="0" smtClean="0"/>
              <a:t>2. </a:t>
            </a:r>
            <a:r>
              <a:rPr lang="en-US" b="1" dirty="0" err="1" smtClean="0"/>
              <a:t>Soạn</a:t>
            </a:r>
            <a:r>
              <a:rPr lang="en-US" b="1" dirty="0" smtClean="0"/>
              <a:t> </a:t>
            </a:r>
            <a:r>
              <a:rPr lang="en-US" b="1" dirty="0" err="1" smtClean="0"/>
              <a:t>thảo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</a:t>
            </a:r>
            <a:r>
              <a:rPr lang="en-US" b="1" dirty="0" err="1" smtClean="0"/>
              <a:t>bản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068" y="2241733"/>
            <a:ext cx="3954193" cy="4351338"/>
          </a:xfrm>
        </p:spPr>
        <p:txBody>
          <a:bodyPr/>
          <a:lstStyle/>
          <a:p>
            <a:r>
              <a:rPr lang="en-US" u="sng" dirty="0" err="1" smtClean="0"/>
              <a:t>Gõ</a:t>
            </a:r>
            <a:r>
              <a:rPr lang="en-US" u="sng" dirty="0" smtClean="0"/>
              <a:t> </a:t>
            </a:r>
            <a:r>
              <a:rPr lang="en-US" u="sng" dirty="0" err="1" smtClean="0"/>
              <a:t>đoạn</a:t>
            </a:r>
            <a:r>
              <a:rPr lang="en-US" u="sng" dirty="0" smtClean="0"/>
              <a:t> </a:t>
            </a:r>
            <a:r>
              <a:rPr lang="en-US" u="sng" dirty="0" err="1" smtClean="0"/>
              <a:t>văn</a:t>
            </a:r>
            <a:r>
              <a:rPr lang="en-US" u="sng" dirty="0" smtClean="0"/>
              <a:t> </a:t>
            </a:r>
            <a:r>
              <a:rPr lang="en-US" u="sng" dirty="0" err="1" smtClean="0"/>
              <a:t>bản</a:t>
            </a:r>
            <a:r>
              <a:rPr lang="en-US" u="sng" dirty="0" smtClean="0"/>
              <a:t> </a:t>
            </a:r>
            <a:r>
              <a:rPr lang="en-US" u="sng" dirty="0" err="1" smtClean="0"/>
              <a:t>sau</a:t>
            </a:r>
            <a:r>
              <a:rPr lang="en-US" u="sng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Bai</a:t>
            </a:r>
            <a:r>
              <a:rPr lang="en-US" dirty="0" smtClean="0"/>
              <a:t> so 1</a:t>
            </a:r>
          </a:p>
          <a:p>
            <a:pPr marL="0" indent="0">
              <a:buNone/>
            </a:pPr>
            <a:r>
              <a:rPr lang="en-US" dirty="0" err="1" smtClean="0"/>
              <a:t>Hoa</a:t>
            </a:r>
            <a:r>
              <a:rPr lang="en-US" dirty="0" smtClean="0"/>
              <a:t> </a:t>
            </a:r>
            <a:r>
              <a:rPr lang="en-US" dirty="0" err="1" smtClean="0"/>
              <a:t>mai</a:t>
            </a:r>
            <a:r>
              <a:rPr lang="en-US" dirty="0" smtClean="0"/>
              <a:t> </a:t>
            </a:r>
            <a:r>
              <a:rPr lang="en-US" dirty="0" err="1" smtClean="0"/>
              <a:t>xinh</a:t>
            </a:r>
            <a:r>
              <a:rPr lang="en-US" dirty="0" smtClean="0"/>
              <a:t> </a:t>
            </a:r>
            <a:r>
              <a:rPr lang="en-US" dirty="0" err="1" smtClean="0"/>
              <a:t>xinh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Phong</a:t>
            </a:r>
            <a:r>
              <a:rPr lang="en-US" dirty="0" smtClean="0"/>
              <a:t> </a:t>
            </a:r>
            <a:r>
              <a:rPr lang="en-US" dirty="0" err="1" smtClean="0"/>
              <a:t>lan</a:t>
            </a:r>
            <a:r>
              <a:rPr lang="en-US" dirty="0" smtClean="0"/>
              <a:t> lung </a:t>
            </a:r>
            <a:r>
              <a:rPr lang="en-US" dirty="0" err="1" smtClean="0"/>
              <a:t>linh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Chim</a:t>
            </a:r>
            <a:r>
              <a:rPr lang="en-US" dirty="0" smtClean="0"/>
              <a:t> bay </a:t>
            </a:r>
            <a:r>
              <a:rPr lang="en-US" dirty="0" err="1" smtClean="0"/>
              <a:t>xa</a:t>
            </a:r>
            <a:r>
              <a:rPr lang="en-US" dirty="0" smtClean="0"/>
              <a:t> </a:t>
            </a:r>
            <a:r>
              <a:rPr lang="en-US" dirty="0" err="1" smtClean="0"/>
              <a:t>xa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Bi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veo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5060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>
          <a:xfrm>
            <a:off x="422031" y="1785257"/>
            <a:ext cx="10931769" cy="52907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b="1" u="sng" dirty="0" err="1" smtClean="0"/>
              <a:t>Có</a:t>
            </a:r>
            <a:r>
              <a:rPr lang="en-US" sz="4400" b="1" u="sng" dirty="0" smtClean="0"/>
              <a:t> </a:t>
            </a:r>
            <a:r>
              <a:rPr lang="en-US" sz="4400" b="1" u="sng" dirty="0" err="1" smtClean="0"/>
              <a:t>hai</a:t>
            </a:r>
            <a:r>
              <a:rPr lang="en-US" sz="4400" b="1" u="sng" dirty="0" smtClean="0"/>
              <a:t> </a:t>
            </a:r>
            <a:r>
              <a:rPr lang="en-US" sz="4400" b="1" u="sng" dirty="0" err="1" smtClean="0"/>
              <a:t>cách</a:t>
            </a:r>
            <a:r>
              <a:rPr lang="en-US" sz="4400" b="1" u="sng" dirty="0" smtClean="0"/>
              <a:t> </a:t>
            </a:r>
            <a:r>
              <a:rPr lang="en-US" sz="4400" b="1" u="sng" dirty="0" err="1" smtClean="0"/>
              <a:t>xóa</a:t>
            </a:r>
            <a:r>
              <a:rPr lang="en-US" sz="4400" b="1" u="sng" dirty="0" smtClean="0"/>
              <a:t> </a:t>
            </a:r>
            <a:r>
              <a:rPr lang="en-US" sz="4400" b="1" u="sng" dirty="0" err="1" smtClean="0"/>
              <a:t>kí</a:t>
            </a:r>
            <a:r>
              <a:rPr lang="en-US" sz="4400" b="1" u="sng" dirty="0" smtClean="0"/>
              <a:t> </a:t>
            </a:r>
            <a:r>
              <a:rPr lang="en-US" sz="4400" b="1" u="sng" dirty="0" err="1" smtClean="0"/>
              <a:t>tự</a:t>
            </a:r>
            <a:r>
              <a:rPr lang="en-US" sz="4400" b="1" u="sng" dirty="0" smtClean="0"/>
              <a:t>:</a:t>
            </a:r>
          </a:p>
          <a:p>
            <a:endParaRPr lang="en-US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u="sng" dirty="0" err="1" smtClean="0"/>
              <a:t>Cách</a:t>
            </a:r>
            <a:r>
              <a:rPr lang="en-US" sz="3600" u="sng" dirty="0" smtClean="0"/>
              <a:t> 1: </a:t>
            </a:r>
            <a:r>
              <a:rPr lang="en-US" sz="3600" dirty="0" err="1" smtClean="0"/>
              <a:t>Nhấn</a:t>
            </a:r>
            <a:r>
              <a:rPr lang="en-US" sz="3600" dirty="0" smtClean="0"/>
              <a:t> </a:t>
            </a:r>
            <a:r>
              <a:rPr lang="en-US" sz="3600" dirty="0" err="1" smtClean="0"/>
              <a:t>phím</a:t>
            </a:r>
            <a:r>
              <a:rPr lang="en-US" sz="3600" dirty="0" smtClean="0"/>
              <a:t> </a:t>
            </a:r>
            <a:r>
              <a:rPr lang="en-US" sz="3600" b="1" dirty="0" smtClean="0"/>
              <a:t>Delete </a:t>
            </a:r>
            <a:r>
              <a:rPr lang="en-US" sz="3600" dirty="0" smtClean="0"/>
              <a:t>(</a:t>
            </a:r>
            <a:r>
              <a:rPr lang="en-US" sz="3600" dirty="0" err="1" smtClean="0"/>
              <a:t>xóa</a:t>
            </a:r>
            <a:r>
              <a:rPr lang="en-US" sz="3600" dirty="0" smtClean="0"/>
              <a:t> </a:t>
            </a:r>
            <a:r>
              <a:rPr lang="en-US" sz="3600" dirty="0" err="1" smtClean="0"/>
              <a:t>kí</a:t>
            </a:r>
            <a:r>
              <a:rPr lang="en-US" sz="3600" dirty="0" smtClean="0"/>
              <a:t> </a:t>
            </a:r>
            <a:r>
              <a:rPr lang="en-US" sz="3600" dirty="0" err="1" smtClean="0"/>
              <a:t>tự</a:t>
            </a:r>
            <a:r>
              <a:rPr lang="en-US" sz="3600" dirty="0" smtClean="0"/>
              <a:t> </a:t>
            </a:r>
            <a:r>
              <a:rPr lang="en-US" sz="3600" dirty="0" err="1" smtClean="0"/>
              <a:t>bên</a:t>
            </a:r>
            <a:r>
              <a:rPr lang="en-US" sz="3600" dirty="0" smtClean="0"/>
              <a:t> </a:t>
            </a:r>
            <a:r>
              <a:rPr lang="en-US" sz="3600" dirty="0" err="1" smtClean="0"/>
              <a:t>phải</a:t>
            </a:r>
            <a:r>
              <a:rPr lang="en-US" sz="3600" dirty="0" smtClean="0"/>
              <a:t> con </a:t>
            </a:r>
            <a:r>
              <a:rPr lang="en-US" sz="3600" dirty="0" err="1" smtClean="0"/>
              <a:t>trỏ</a:t>
            </a:r>
            <a:r>
              <a:rPr lang="en-US" sz="36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dirty="0" smtClean="0"/>
              <a:t>VD: </a:t>
            </a:r>
            <a:r>
              <a:rPr lang="en-US" sz="3600" dirty="0" err="1" smtClean="0"/>
              <a:t>hoa</a:t>
            </a:r>
            <a:r>
              <a:rPr lang="en-US" sz="3600" dirty="0" smtClean="0"/>
              <a:t> </a:t>
            </a:r>
            <a:r>
              <a:rPr lang="en-US" sz="3600" dirty="0" err="1" smtClean="0"/>
              <a:t>mai</a:t>
            </a:r>
            <a:r>
              <a:rPr lang="en-US" sz="3600" dirty="0" smtClean="0"/>
              <a:t> </a:t>
            </a:r>
            <a:r>
              <a:rPr lang="en-US" sz="3600" dirty="0" err="1" smtClean="0"/>
              <a:t>xin</a:t>
            </a:r>
            <a:r>
              <a:rPr lang="en-US" sz="3600" b="1" dirty="0" err="1" smtClean="0">
                <a:solidFill>
                  <a:srgbClr val="FF0000"/>
                </a:solidFill>
              </a:rPr>
              <a:t>h</a:t>
            </a:r>
            <a:r>
              <a:rPr lang="en-US" sz="3600" dirty="0" smtClean="0"/>
              <a:t> </a:t>
            </a:r>
            <a:r>
              <a:rPr lang="en-US" sz="3600" dirty="0" err="1" smtClean="0"/>
              <a:t>xinh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	→</a:t>
            </a:r>
            <a:r>
              <a:rPr lang="en-US" sz="3600" dirty="0" err="1"/>
              <a:t>hoa</a:t>
            </a:r>
            <a:r>
              <a:rPr lang="en-US" sz="3600" dirty="0"/>
              <a:t> </a:t>
            </a:r>
            <a:r>
              <a:rPr lang="en-US" sz="3600" dirty="0" err="1"/>
              <a:t>mai</a:t>
            </a:r>
            <a:r>
              <a:rPr lang="en-US" sz="3600" dirty="0"/>
              <a:t> </a:t>
            </a:r>
            <a:r>
              <a:rPr lang="en-US" sz="3600" dirty="0" err="1" smtClean="0"/>
              <a:t>xin</a:t>
            </a:r>
            <a:r>
              <a:rPr lang="en-US" sz="3600" dirty="0" smtClean="0"/>
              <a:t> </a:t>
            </a:r>
            <a:r>
              <a:rPr lang="en-US" sz="3600" dirty="0" err="1"/>
              <a:t>xinh</a:t>
            </a:r>
            <a:r>
              <a:rPr lang="en-US" sz="36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600" u="sng" dirty="0" err="1" smtClean="0"/>
              <a:t>Cách</a:t>
            </a:r>
            <a:r>
              <a:rPr lang="en-US" sz="3600" u="sng" dirty="0" smtClean="0"/>
              <a:t> 2</a:t>
            </a:r>
            <a:r>
              <a:rPr lang="en-US" sz="3600" dirty="0" smtClean="0"/>
              <a:t>: </a:t>
            </a:r>
            <a:r>
              <a:rPr lang="en-US" sz="3600" dirty="0" err="1" smtClean="0"/>
              <a:t>Nhấn</a:t>
            </a:r>
            <a:r>
              <a:rPr lang="en-US" sz="3600" dirty="0" smtClean="0"/>
              <a:t> </a:t>
            </a:r>
            <a:r>
              <a:rPr lang="en-US" sz="3600" dirty="0" err="1" smtClean="0"/>
              <a:t>phím</a:t>
            </a:r>
            <a:r>
              <a:rPr lang="en-US" sz="3600" dirty="0" smtClean="0"/>
              <a:t> </a:t>
            </a:r>
            <a:r>
              <a:rPr lang="en-US" sz="3600" b="1" dirty="0" smtClean="0"/>
              <a:t>Backspace</a:t>
            </a:r>
            <a:r>
              <a:rPr lang="en-US" sz="3600" dirty="0" smtClean="0"/>
              <a:t> (</a:t>
            </a:r>
            <a:r>
              <a:rPr lang="en-US" sz="3600" dirty="0" err="1" smtClean="0"/>
              <a:t>xóa</a:t>
            </a:r>
            <a:r>
              <a:rPr lang="en-US" sz="3600" dirty="0" smtClean="0"/>
              <a:t> </a:t>
            </a:r>
            <a:r>
              <a:rPr lang="en-US" sz="3600" dirty="0" err="1" smtClean="0"/>
              <a:t>kí</a:t>
            </a:r>
            <a:r>
              <a:rPr lang="en-US" sz="3600" dirty="0" smtClean="0"/>
              <a:t> </a:t>
            </a:r>
            <a:r>
              <a:rPr lang="en-US" sz="3600" dirty="0" err="1" smtClean="0"/>
              <a:t>tự</a:t>
            </a:r>
            <a:r>
              <a:rPr lang="en-US" sz="3600" dirty="0" smtClean="0"/>
              <a:t> </a:t>
            </a:r>
            <a:r>
              <a:rPr lang="en-US" sz="3600" dirty="0" err="1" smtClean="0"/>
              <a:t>bên</a:t>
            </a:r>
            <a:r>
              <a:rPr lang="en-US" sz="3600" dirty="0" smtClean="0"/>
              <a:t> </a:t>
            </a:r>
            <a:r>
              <a:rPr lang="en-US" sz="3600" dirty="0" err="1" smtClean="0"/>
              <a:t>trái</a:t>
            </a:r>
            <a:r>
              <a:rPr lang="en-US" sz="3600" dirty="0" smtClean="0"/>
              <a:t> con </a:t>
            </a:r>
            <a:r>
              <a:rPr lang="en-US" sz="3600" dirty="0" err="1" smtClean="0"/>
              <a:t>trỏ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r>
              <a:rPr lang="en-US" sz="3600" dirty="0"/>
              <a:t>VD: </a:t>
            </a:r>
            <a:r>
              <a:rPr lang="en-US" sz="3600" dirty="0" err="1"/>
              <a:t>hoa</a:t>
            </a:r>
            <a:r>
              <a:rPr lang="en-US" sz="3600" dirty="0"/>
              <a:t> </a:t>
            </a:r>
            <a:r>
              <a:rPr lang="en-US" sz="3600" dirty="0" err="1"/>
              <a:t>mai</a:t>
            </a:r>
            <a:r>
              <a:rPr lang="en-US" sz="3600" dirty="0"/>
              <a:t> </a:t>
            </a:r>
            <a:r>
              <a:rPr lang="en-US" sz="3600" dirty="0" err="1" smtClean="0"/>
              <a:t>xi</a:t>
            </a:r>
            <a:r>
              <a:rPr lang="en-US" sz="3600" b="1" dirty="0" err="1" smtClean="0">
                <a:solidFill>
                  <a:srgbClr val="FF0000"/>
                </a:solidFill>
              </a:rPr>
              <a:t>n</a:t>
            </a:r>
            <a:r>
              <a:rPr lang="en-US" sz="3600" dirty="0" err="1" smtClean="0"/>
              <a:t>h</a:t>
            </a:r>
            <a:r>
              <a:rPr lang="en-US" sz="3600" dirty="0" smtClean="0"/>
              <a:t> </a:t>
            </a:r>
            <a:r>
              <a:rPr lang="en-US" sz="3600" dirty="0" err="1"/>
              <a:t>xinh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	→</a:t>
            </a:r>
            <a:r>
              <a:rPr lang="en-US" sz="3600" dirty="0" err="1"/>
              <a:t>hoa</a:t>
            </a:r>
            <a:r>
              <a:rPr lang="en-US" sz="3600" dirty="0"/>
              <a:t> </a:t>
            </a:r>
            <a:r>
              <a:rPr lang="en-US" sz="3600" dirty="0" err="1"/>
              <a:t>mai</a:t>
            </a:r>
            <a:r>
              <a:rPr lang="en-US" sz="3600" dirty="0"/>
              <a:t> </a:t>
            </a:r>
            <a:r>
              <a:rPr lang="en-US" sz="3600" dirty="0" err="1" smtClean="0"/>
              <a:t>xih</a:t>
            </a:r>
            <a:r>
              <a:rPr lang="en-US" sz="3600" dirty="0" smtClean="0"/>
              <a:t> </a:t>
            </a:r>
            <a:r>
              <a:rPr lang="en-US" sz="3600" dirty="0" err="1"/>
              <a:t>xinh</a:t>
            </a:r>
            <a:r>
              <a:rPr lang="en-US" sz="3600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73194" y="3756967"/>
            <a:ext cx="0" cy="63304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573194" y="5608543"/>
            <a:ext cx="0" cy="63304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40720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531</Words>
  <Application>Microsoft Office PowerPoint</Application>
  <PresentationFormat>Custom</PresentationFormat>
  <Paragraphs>71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A. HOẠT ĐỘNG CƠ BẢN</vt:lpstr>
      <vt:lpstr>KHỞI ĐỘNG PHẦN MỀM</vt:lpstr>
      <vt:lpstr>Chú ý:</vt:lpstr>
      <vt:lpstr>Slide 6</vt:lpstr>
      <vt:lpstr>Slide 7</vt:lpstr>
      <vt:lpstr>2. Soạn thảo văn bản:</vt:lpstr>
      <vt:lpstr>Slide 9</vt:lpstr>
      <vt:lpstr>Slide 10</vt:lpstr>
      <vt:lpstr>2. Soạn thảo văn bản:</vt:lpstr>
      <vt:lpstr>3. Lưu văn bản</vt:lpstr>
      <vt:lpstr>3. Lưu văn bản</vt:lpstr>
      <vt:lpstr>4. Đóng trang soạn thảo</vt:lpstr>
      <vt:lpstr>5. Mở văn bản có sẵn</vt:lpstr>
      <vt:lpstr>5. Mở văn bản có sẵn</vt:lpstr>
      <vt:lpstr>THỰC HÀNH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XUAN</dc:creator>
  <cp:lastModifiedBy>Nhulam</cp:lastModifiedBy>
  <cp:revision>66</cp:revision>
  <dcterms:created xsi:type="dcterms:W3CDTF">2017-11-16T12:37:21Z</dcterms:created>
  <dcterms:modified xsi:type="dcterms:W3CDTF">2020-01-09T06:49:22Z</dcterms:modified>
</cp:coreProperties>
</file>